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Zimn_sk_sl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962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  <a:t>Беседа</a:t>
            </a:r>
            <a: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  <a:t>.</a:t>
            </a:r>
            <a:b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</a:br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Тема:</a:t>
            </a:r>
            <a: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  <a:t> «Птицы зимой»  </a:t>
            </a:r>
            <a:b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</a:br>
            <a: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  <a:t>                                                                         для детей второй группы раннего возраста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Zimn_sk_sl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омпьютер\Pictures\1390903158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5867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Zimn_sk_sl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омпьютер\Pictures\ff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62484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Zimn_sk_sl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омпьютер\Pictures\Pistachi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38200"/>
            <a:ext cx="6019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Zimn_sk_sl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омпьютер\Pictures\откалывает-желтый-цвет-картошки-пригорошни-13097147.jpg"/>
          <p:cNvPicPr>
            <a:picLocks noChangeAspect="1" noChangeArrowheads="1"/>
          </p:cNvPicPr>
          <p:nvPr/>
        </p:nvPicPr>
        <p:blipFill>
          <a:blip r:embed="rId3"/>
          <a:srcRect b="11997"/>
          <a:stretch>
            <a:fillRect/>
          </a:stretch>
        </p:blipFill>
        <p:spPr bwMode="auto">
          <a:xfrm>
            <a:off x="762000" y="838201"/>
            <a:ext cx="6324600" cy="487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Zimn_sk_sl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компьютер\Pictures\4831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09600"/>
            <a:ext cx="63246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Zimn_sk_sl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6764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Подвижная игра «Птички в гнёздышках»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3581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компьютер\Pictures\эмблема.jpg"/>
          <p:cNvPicPr>
            <a:picLocks noChangeAspect="1" noChangeArrowheads="1"/>
          </p:cNvPicPr>
          <p:nvPr/>
        </p:nvPicPr>
        <p:blipFill>
          <a:blip r:embed="rId3"/>
          <a:srcRect r="32468" b="18490"/>
          <a:stretch>
            <a:fillRect/>
          </a:stretch>
        </p:blipFill>
        <p:spPr bwMode="auto">
          <a:xfrm>
            <a:off x="1219200" y="1905000"/>
            <a:ext cx="54864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Zimn_sk_sl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562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омпьютер\Pictures\img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57200"/>
            <a:ext cx="6172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Zimn_sk_sl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омпьютер\Pictures\91748_html_m331ff5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33400"/>
            <a:ext cx="3962400" cy="3276600"/>
          </a:xfrm>
          <a:prstGeom prst="rect">
            <a:avLst/>
          </a:prstGeom>
          <a:noFill/>
        </p:spPr>
      </p:pic>
      <p:pic>
        <p:nvPicPr>
          <p:cNvPr id="3075" name="Picture 3" descr="C:\Users\компьютер\Pictures\0005-010-Konkurs-zagadok.jpg"/>
          <p:cNvPicPr>
            <a:picLocks noChangeAspect="1" noChangeArrowheads="1"/>
          </p:cNvPicPr>
          <p:nvPr/>
        </p:nvPicPr>
        <p:blipFill>
          <a:blip r:embed="rId4"/>
          <a:srcRect b="34984"/>
          <a:stretch>
            <a:fillRect/>
          </a:stretch>
        </p:blipFill>
        <p:spPr bwMode="auto">
          <a:xfrm>
            <a:off x="838200" y="1676400"/>
            <a:ext cx="3657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Zimn_sk_sl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компьютер\Pictures\2ff7d43799f930feb77b13d199b6ed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33400"/>
            <a:ext cx="65532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Zimn_sk_sl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компьютер\Pictures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57912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Zimn_sk_sl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омпьютер\Pictures\rId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762000"/>
            <a:ext cx="5715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Zimn_sk_sl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омпьютер\Pictures\1443037319.png"/>
          <p:cNvPicPr>
            <a:picLocks noChangeAspect="1" noChangeArrowheads="1"/>
          </p:cNvPicPr>
          <p:nvPr/>
        </p:nvPicPr>
        <p:blipFill>
          <a:blip r:embed="rId3"/>
          <a:srcRect l="50014" t="50000" r="259"/>
          <a:stretch>
            <a:fillRect/>
          </a:stretch>
        </p:blipFill>
        <p:spPr bwMode="auto">
          <a:xfrm>
            <a:off x="1066800" y="762000"/>
            <a:ext cx="6172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Zimn_sk_sl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омпьютер\Pictures\Подкормка_птиц_мосприро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096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Pictures\Zimn_sk_sl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омпьютер\Pictures\52523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5943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</Words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 Беседа. Тема: «Птицы зимой»                                                                            для детей второй группы раннего возраста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Подвижная игра «Птички в гнёздышках»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Беседа. Тема: «Птицы зимой»                                                                            для детей второй группы раннего возраста </dc:title>
  <dc:creator>компьютер</dc:creator>
  <cp:lastModifiedBy>компьютер</cp:lastModifiedBy>
  <cp:revision>7</cp:revision>
  <dcterms:created xsi:type="dcterms:W3CDTF">2016-01-20T19:42:42Z</dcterms:created>
  <dcterms:modified xsi:type="dcterms:W3CDTF">2016-01-20T20:43:21Z</dcterms:modified>
</cp:coreProperties>
</file>